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3" r:id="rId11"/>
    <p:sldId id="277" r:id="rId12"/>
    <p:sldId id="274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234" y="-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9D3B-4BE9-44F9-AB20-44AF133501D1}" type="datetimeFigureOut">
              <a:rPr lang="ko-KR" altLang="en-US" smtClean="0"/>
              <a:t>2021-02-16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8064-2394-44B9-BC6B-90FB3C31FDA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9D3B-4BE9-44F9-AB20-44AF133501D1}" type="datetimeFigureOut">
              <a:rPr lang="ko-KR" altLang="en-US" smtClean="0"/>
              <a:t>2021-02-16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8064-2394-44B9-BC6B-90FB3C31FDA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9D3B-4BE9-44F9-AB20-44AF133501D1}" type="datetimeFigureOut">
              <a:rPr lang="ko-KR" altLang="en-US" smtClean="0"/>
              <a:t>2021-02-16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8064-2394-44B9-BC6B-90FB3C31FDA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9D3B-4BE9-44F9-AB20-44AF133501D1}" type="datetimeFigureOut">
              <a:rPr lang="ko-KR" altLang="en-US" smtClean="0"/>
              <a:t>2021-02-16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8064-2394-44B9-BC6B-90FB3C31FDA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9D3B-4BE9-44F9-AB20-44AF133501D1}" type="datetimeFigureOut">
              <a:rPr lang="ko-KR" altLang="en-US" smtClean="0"/>
              <a:t>2021-02-16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8064-2394-44B9-BC6B-90FB3C31FDA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9D3B-4BE9-44F9-AB20-44AF133501D1}" type="datetimeFigureOut">
              <a:rPr lang="ko-KR" altLang="en-US" smtClean="0"/>
              <a:t>2021-02-16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8064-2394-44B9-BC6B-90FB3C31FDA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9D3B-4BE9-44F9-AB20-44AF133501D1}" type="datetimeFigureOut">
              <a:rPr lang="ko-KR" altLang="en-US" smtClean="0"/>
              <a:t>2021-02-16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8064-2394-44B9-BC6B-90FB3C31FDA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9D3B-4BE9-44F9-AB20-44AF133501D1}" type="datetimeFigureOut">
              <a:rPr lang="ko-KR" altLang="en-US" smtClean="0"/>
              <a:t>2021-02-16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8064-2394-44B9-BC6B-90FB3C31FDA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9D3B-4BE9-44F9-AB20-44AF133501D1}" type="datetimeFigureOut">
              <a:rPr lang="ko-KR" altLang="en-US" smtClean="0"/>
              <a:t>2021-02-16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8064-2394-44B9-BC6B-90FB3C31FDA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9D3B-4BE9-44F9-AB20-44AF133501D1}" type="datetimeFigureOut">
              <a:rPr lang="ko-KR" altLang="en-US" smtClean="0"/>
              <a:t>2021-02-16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8064-2394-44B9-BC6B-90FB3C31FDA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9D3B-4BE9-44F9-AB20-44AF133501D1}" type="datetimeFigureOut">
              <a:rPr lang="ko-KR" altLang="en-US" smtClean="0"/>
              <a:t>2021-02-16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8064-2394-44B9-BC6B-90FB3C31FDA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99D3B-4BE9-44F9-AB20-44AF133501D1}" type="datetimeFigureOut">
              <a:rPr lang="ko-KR" altLang="en-US" smtClean="0"/>
              <a:t>2021-02-16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48064-2394-44B9-BC6B-90FB3C31FDA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965175"/>
            <a:ext cx="9144000" cy="670471"/>
          </a:xfrm>
        </p:spPr>
        <p:txBody>
          <a:bodyPr>
            <a:no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2021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년도 제 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48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차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정기대의원총회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1563638"/>
            <a:ext cx="9144000" cy="1314450"/>
          </a:xfrm>
        </p:spPr>
        <p:txBody>
          <a:bodyPr>
            <a:noAutofit/>
          </a:bodyPr>
          <a:lstStyle/>
          <a:p>
            <a:r>
              <a:rPr lang="en-US" altLang="ko-KR" sz="5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ZOOM </a:t>
            </a:r>
            <a:r>
              <a:rPr lang="ko-KR" altLang="en-US" sz="5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사용 매뉴얼</a:t>
            </a:r>
            <a:endParaRPr lang="ko-KR" altLang="en-US" sz="5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26" name="Picture 2" descr="C:\Users\pc\Desktop\협회로고\협회 로고모음(배경없는것)\대한안경사협회로고_원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7" y="4169941"/>
            <a:ext cx="2651447" cy="3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395536" y="1059582"/>
            <a:ext cx="8280920" cy="0"/>
          </a:xfrm>
          <a:prstGeom prst="line">
            <a:avLst/>
          </a:prstGeom>
          <a:ln w="508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pc\Desktop\협회로고\협회 로고모음(배경없는것)\대한안경사협회 로고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66" y="423044"/>
            <a:ext cx="690890" cy="5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254113" y="4011910"/>
            <a:ext cx="6380818" cy="69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⑦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본인의 면허번호와 이름 확인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※ 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변경을 원하는 경우 우측 </a:t>
            </a:r>
            <a:r>
              <a:rPr lang="en-US" altLang="ko-KR" sz="1400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‘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편집</a:t>
            </a:r>
            <a:r>
              <a:rPr lang="en-US" altLang="ko-KR" sz="1400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’ 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클릭 후 수정</a:t>
            </a:r>
            <a:endParaRPr lang="en-US" altLang="ko-KR" sz="1400" b="1" dirty="0" smtClean="0">
              <a:solidFill>
                <a:srgbClr val="FF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95536" y="423043"/>
            <a:ext cx="7643192" cy="552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1-1) </a:t>
            </a:r>
            <a:r>
              <a:rPr lang="ko-KR" alt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회원가입 및 프로그램 설치 </a:t>
            </a:r>
            <a:r>
              <a:rPr lang="en-US" altLang="ko-KR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(PC</a:t>
            </a:r>
            <a:r>
              <a:rPr lang="ko-KR" alt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사용시</a:t>
            </a:r>
            <a:r>
              <a:rPr lang="en-US" altLang="ko-KR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433" name="_x52270448" descr="EMB00003748075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793" y="1491630"/>
            <a:ext cx="5144678" cy="231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395536" y="1059582"/>
            <a:ext cx="8280920" cy="0"/>
          </a:xfrm>
          <a:prstGeom prst="line">
            <a:avLst/>
          </a:prstGeom>
          <a:ln w="508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pc\Desktop\협회로고\협회 로고모음(배경없는것)\대한안경사협회 로고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66" y="423044"/>
            <a:ext cx="690890" cy="5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97318" y="4016024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①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인터넷 주소로 접속 시 프로그램이 자동으로 다운로드 되며 실행버튼을 클릭하여 설치 진행</a:t>
            </a:r>
            <a:endParaRPr lang="en-US" altLang="ko-K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②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자동으로 다운로드가 안될 경우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다운로드를 다시 시작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클릭</a:t>
            </a:r>
            <a:endParaRPr lang="en-US" altLang="ko-KR" sz="1400" b="1" dirty="0" smtClean="0">
              <a:solidFill>
                <a:srgbClr val="FF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95536" y="423043"/>
            <a:ext cx="7643192" cy="552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1-1) </a:t>
            </a:r>
            <a:r>
              <a:rPr lang="ko-KR" alt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회원가입 및 프로그램 설치 </a:t>
            </a:r>
            <a:r>
              <a:rPr lang="en-US" altLang="ko-KR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(PC</a:t>
            </a:r>
            <a:r>
              <a:rPr lang="ko-KR" alt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사용시</a:t>
            </a:r>
            <a:r>
              <a:rPr lang="en-US" altLang="ko-KR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530" name="Picture 2" descr="C:\Users\pc\Desktop\새 폴더\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8" y="1275606"/>
            <a:ext cx="5598577" cy="274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300192" y="1419622"/>
            <a:ext cx="2376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접속주소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2"/>
                </a:solidFill>
              </a:rPr>
              <a:t>https</a:t>
            </a:r>
            <a:r>
              <a:rPr lang="en-US" altLang="ko-KR" sz="1400" b="1" dirty="0">
                <a:solidFill>
                  <a:schemeClr val="tx2"/>
                </a:solidFill>
              </a:rPr>
              <a:t>://zoom.us/support/download</a:t>
            </a:r>
            <a:endParaRPr lang="en-US" altLang="ko-KR" sz="14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 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4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>
          <a:xfrm>
            <a:off x="0" y="1378917"/>
            <a:ext cx="9144000" cy="670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회원가입 및 프로그램 설치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0" y="1977380"/>
            <a:ext cx="9144000" cy="1314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54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모바일</a:t>
            </a:r>
            <a:r>
              <a:rPr lang="en-US" altLang="ko-KR" sz="5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5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사용시</a:t>
            </a:r>
            <a:endParaRPr lang="ko-KR" altLang="en-US" sz="5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830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395536" y="1059582"/>
            <a:ext cx="8280920" cy="0"/>
          </a:xfrm>
          <a:prstGeom prst="line">
            <a:avLst/>
          </a:prstGeom>
          <a:ln w="508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pc\Desktop\협회로고\협회 로고모음(배경없는것)\대한안경사협회 로고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66" y="423044"/>
            <a:ext cx="690890" cy="5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08187" y="3363838"/>
            <a:ext cx="486721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① </a:t>
            </a:r>
            <a:r>
              <a:rPr lang="ko-KR" alt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구글플레이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스토어 또는 </a:t>
            </a:r>
            <a:r>
              <a:rPr lang="ko-KR" alt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앱스토어에서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‘ZOOM’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검색</a:t>
            </a:r>
            <a:endParaRPr lang="en-US" altLang="ko-K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② 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설치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버튼 클릭하여 어플리케이션 다운로드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95536" y="423043"/>
            <a:ext cx="7643192" cy="552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1-2) 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회원가입 및 프로그램 설치 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모바일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사용시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89" name="_x227017784" descr="EMB0000374807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08"/>
          <a:stretch>
            <a:fillRect/>
          </a:stretch>
        </p:blipFill>
        <p:spPr bwMode="auto">
          <a:xfrm>
            <a:off x="2008187" y="1465978"/>
            <a:ext cx="51276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395536" y="1059582"/>
            <a:ext cx="8280920" cy="0"/>
          </a:xfrm>
          <a:prstGeom prst="line">
            <a:avLst/>
          </a:prstGeom>
          <a:ln w="508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pc\Desktop\협회로고\협회 로고모음(배경없는것)\대한안경사협회 로고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66" y="423044"/>
            <a:ext cx="690890" cy="5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312751" y="2831224"/>
            <a:ext cx="4867217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③ ‘zoom’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어플리케이션 실행 후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가입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버튼 클릭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95536" y="423043"/>
            <a:ext cx="7643192" cy="552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1-2) 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회원가입 및 프로그램 설치 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모바일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사용시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313" name="_x227015944" descr="EMB00003748073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7614"/>
            <a:ext cx="1970347" cy="33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3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395536" y="1059582"/>
            <a:ext cx="8280920" cy="0"/>
          </a:xfrm>
          <a:prstGeom prst="line">
            <a:avLst/>
          </a:prstGeom>
          <a:ln w="508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pc\Desktop\협회로고\협회 로고모음(배경없는것)\대한안경사협회 로고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66" y="423044"/>
            <a:ext cx="690890" cy="5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873419" y="2291091"/>
            <a:ext cx="4867217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④ 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월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일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년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을 클릭하여 생년월일 설정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95536" y="423043"/>
            <a:ext cx="7643192" cy="552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1-2) 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회원가입 및 프로그램 설치 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모바일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사용시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337" name="_x227016104" descr="EMB0000374807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r="6651"/>
          <a:stretch>
            <a:fillRect/>
          </a:stretch>
        </p:blipFill>
        <p:spPr bwMode="auto">
          <a:xfrm>
            <a:off x="467544" y="1362360"/>
            <a:ext cx="3286125" cy="18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339" name="_x227017384" descr="EMB0000374807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"/>
          <a:stretch>
            <a:fillRect/>
          </a:stretch>
        </p:blipFill>
        <p:spPr bwMode="auto">
          <a:xfrm>
            <a:off x="1083851" y="3219822"/>
            <a:ext cx="2053510" cy="17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2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395536" y="1059582"/>
            <a:ext cx="8280920" cy="0"/>
          </a:xfrm>
          <a:prstGeom prst="line">
            <a:avLst/>
          </a:prstGeom>
          <a:ln w="508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pc\Desktop\협회로고\협회 로고모음(배경없는것)\대한안경사협회 로고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66" y="423044"/>
            <a:ext cx="690890" cy="5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873419" y="2291091"/>
            <a:ext cx="4867217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⑤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개인정보 수집∙이용에 대한 동의 확인 후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동의함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클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릭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95536" y="423043"/>
            <a:ext cx="7643192" cy="552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1-2) 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회원가입 및 프로그램 설치 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모바일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사용시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361" name="_x52037568" descr="EMB00003748074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"/>
          <a:stretch>
            <a:fillRect/>
          </a:stretch>
        </p:blipFill>
        <p:spPr bwMode="auto">
          <a:xfrm>
            <a:off x="1475656" y="1275606"/>
            <a:ext cx="2128281" cy="361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50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395536" y="1059582"/>
            <a:ext cx="8280920" cy="0"/>
          </a:xfrm>
          <a:prstGeom prst="line">
            <a:avLst/>
          </a:prstGeom>
          <a:ln w="508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pc\Desktop\협회로고\협회 로고모음(배경없는것)\대한안경사협회 로고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66" y="423044"/>
            <a:ext cx="690890" cy="5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139952" y="1923678"/>
            <a:ext cx="461455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①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사용할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</a:t>
            </a:r>
            <a:r>
              <a:rPr lang="ko-KR" alt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이메일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주소 입력</a:t>
            </a:r>
            <a:endParaRPr lang="en-US" altLang="ko-K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②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이름 항목에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면허번호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입력</a:t>
            </a:r>
            <a:endParaRPr lang="en-US" altLang="ko-K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③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성 항목에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이름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입력</a:t>
            </a:r>
            <a:endParaRPr lang="en-US" altLang="ko-K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④ 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가입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클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릭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95536" y="423043"/>
            <a:ext cx="7643192" cy="552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1-2) 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회원가입 및 프로그램 설치 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모바일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사용시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385" name="_x52040048" descr="EMB0000374807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" r="5630"/>
          <a:stretch>
            <a:fillRect/>
          </a:stretch>
        </p:blipFill>
        <p:spPr bwMode="auto">
          <a:xfrm>
            <a:off x="777075" y="1563638"/>
            <a:ext cx="309634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0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395536" y="1059582"/>
            <a:ext cx="8280920" cy="0"/>
          </a:xfrm>
          <a:prstGeom prst="line">
            <a:avLst/>
          </a:prstGeom>
          <a:ln w="508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pc\Desktop\협회로고\협회 로고모음(배경없는것)\대한안경사협회 로고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66" y="423044"/>
            <a:ext cx="690890" cy="5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95536" y="423043"/>
            <a:ext cx="7643192" cy="552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1-2) 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회원가입 및 프로그램 설치 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모바일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사용시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409" name="_x52038288" descr="EMB0000374807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04" y="1230519"/>
            <a:ext cx="2160240" cy="167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411" name="_x52038448" descr="EMB0000374807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8"/>
          <a:stretch>
            <a:fillRect/>
          </a:stretch>
        </p:blipFill>
        <p:spPr bwMode="auto">
          <a:xfrm>
            <a:off x="1681473" y="3133870"/>
            <a:ext cx="1766102" cy="178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809239" y="1419622"/>
            <a:ext cx="48672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⑤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에서 입력한 </a:t>
            </a:r>
            <a:r>
              <a:rPr lang="ko-KR" alt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이메일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주소로 링크가 발송됨</a:t>
            </a:r>
            <a:endParaRPr lang="en-US" altLang="ko-K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⑥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본인 </a:t>
            </a:r>
            <a:r>
              <a:rPr lang="ko-KR" alt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이메일에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 로그인하여 발송내역 확인 후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계정 활성</a:t>
            </a:r>
            <a:endParaRPr lang="en-US" altLang="ko-KR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  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화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클릭 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0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395536" y="1059582"/>
            <a:ext cx="8280920" cy="0"/>
          </a:xfrm>
          <a:prstGeom prst="line">
            <a:avLst/>
          </a:prstGeom>
          <a:ln w="508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pc\Desktop\협회로고\협회 로고모음(배경없는것)\대한안경사협회 로고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66" y="423044"/>
            <a:ext cx="690890" cy="5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95536" y="423043"/>
            <a:ext cx="7643192" cy="552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1-2) 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회원가입 및 프로그램 설치 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모바일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사용시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3809238" y="2139702"/>
            <a:ext cx="486721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②, ③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이전 페이지에서 입력한 면허번호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이름 확인</a:t>
            </a:r>
            <a:endParaRPr lang="en-US" altLang="ko-K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⑥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사용할 비밀번호 입력 후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계속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클릭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9457" name="_x52273008" descr="EMB0000374807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27739"/>
            <a:ext cx="2796663" cy="343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08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>
          <a:xfrm>
            <a:off x="0" y="1378917"/>
            <a:ext cx="9144000" cy="670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회원가입 및 프로그램 설치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0" y="1977380"/>
            <a:ext cx="9144000" cy="1314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5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PC </a:t>
            </a:r>
            <a:r>
              <a:rPr lang="ko-KR" altLang="en-US" sz="5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사용시</a:t>
            </a:r>
            <a:endParaRPr lang="ko-KR" altLang="en-US" sz="5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052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395536" y="1059582"/>
            <a:ext cx="8280920" cy="0"/>
          </a:xfrm>
          <a:prstGeom prst="line">
            <a:avLst/>
          </a:prstGeom>
          <a:ln w="508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pc\Desktop\협회로고\협회 로고모음(배경없는것)\대한안경사협회 로고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66" y="423044"/>
            <a:ext cx="690890" cy="5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95536" y="423043"/>
            <a:ext cx="7643192" cy="552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1-2) 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회원가입 및 프로그램 설치 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모바일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사용시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3809238" y="2139702"/>
            <a:ext cx="48672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⑦ 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로봇이 아닙니다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체크 후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이 단계 건너뛰기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클릭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1505" name="_x52272608" descr="EMB0000374807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91630"/>
            <a:ext cx="2388053" cy="306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5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>
          <a:xfrm>
            <a:off x="0" y="1378917"/>
            <a:ext cx="9144000" cy="670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강의 수강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0" y="1977380"/>
            <a:ext cx="9144000" cy="1314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5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PC </a:t>
            </a:r>
            <a:r>
              <a:rPr lang="ko-KR" altLang="en-US" sz="5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사용시</a:t>
            </a:r>
            <a:endParaRPr lang="ko-KR" altLang="en-US" sz="5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11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395536" y="1059582"/>
            <a:ext cx="8280920" cy="0"/>
          </a:xfrm>
          <a:prstGeom prst="line">
            <a:avLst/>
          </a:prstGeom>
          <a:ln w="508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pc\Desktop\협회로고\협회 로고모음(배경없는것)\대한안경사협회 로고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66" y="423044"/>
            <a:ext cx="690890" cy="5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95536" y="423043"/>
            <a:ext cx="7643192" cy="552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2-1) 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강의 수강 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(PC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사용시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3553606" y="1352811"/>
            <a:ext cx="432047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※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PC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에 설치된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ZOOM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프로그램 실행</a:t>
            </a:r>
            <a:endParaRPr lang="en-US" altLang="ko-K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① 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로그인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클릭 후 로그인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554" name="Picture 2" descr="C:\Users\pc\Desktop\새 폴더\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24" y="1602737"/>
            <a:ext cx="5048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pc\Desktop\새 폴더\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9" y="2598608"/>
            <a:ext cx="3357441" cy="225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pc\Desktop\새 폴더\9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24" y="2598608"/>
            <a:ext cx="3324744" cy="225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21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395536" y="1059582"/>
            <a:ext cx="8280920" cy="0"/>
          </a:xfrm>
          <a:prstGeom prst="line">
            <a:avLst/>
          </a:prstGeom>
          <a:ln w="508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pc\Desktop\협회로고\협회 로고모음(배경없는것)\대한안경사협회 로고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66" y="423044"/>
            <a:ext cx="690890" cy="5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95536" y="423043"/>
            <a:ext cx="7643192" cy="552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2-1) 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강의 수강 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(PC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사용시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579" name="Picture 3" descr="C:\Users\pc\Desktop\새 폴더\1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26182"/>
            <a:ext cx="4822110" cy="359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508104" y="2067694"/>
            <a:ext cx="3096343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① 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참가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클릭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395536" y="1059582"/>
            <a:ext cx="8280920" cy="0"/>
          </a:xfrm>
          <a:prstGeom prst="line">
            <a:avLst/>
          </a:prstGeom>
          <a:ln w="508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pc\Desktop\협회로고\협회 로고모음(배경없는것)\대한안경사협회 로고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66" y="423044"/>
            <a:ext cx="690890" cy="5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95536" y="423043"/>
            <a:ext cx="7643192" cy="552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2-1) 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강의 수강 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(PC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사용시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4067944" y="1419622"/>
            <a:ext cx="46085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①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협회에서 발송한 문자메시지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회원참가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ID’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입력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602" name="Picture 2" descr="C:\Users\pc\Desktop\새 폴더\1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7003"/>
            <a:ext cx="330660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pc\Desktop\새 폴더\KakaoTalk_20201203_1358029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35438"/>
            <a:ext cx="2102754" cy="160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139952" y="3500474"/>
            <a:ext cx="4191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②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이름을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면허번호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이름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으로 수정</a:t>
            </a:r>
            <a:endParaRPr lang="en-US" altLang="ko-K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③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참가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클릭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395536" y="1059582"/>
            <a:ext cx="8280920" cy="0"/>
          </a:xfrm>
          <a:prstGeom prst="line">
            <a:avLst/>
          </a:prstGeom>
          <a:ln w="508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pc\Desktop\협회로고\협회 로고모음(배경없는것)\대한안경사협회 로고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66" y="423044"/>
            <a:ext cx="690890" cy="5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95536" y="423043"/>
            <a:ext cx="7643192" cy="552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2-1) 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강의 수강 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(PC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사용시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4067944" y="1419622"/>
            <a:ext cx="46085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①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협회에서 발송한 문자메시지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비밀번호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입력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39952" y="3500474"/>
            <a:ext cx="4191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② 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회의참가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클릭</a:t>
            </a:r>
            <a:endParaRPr lang="en-US" altLang="ko-K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*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대기 후 자동으로 접속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6627" name="Picture 3" descr="C:\Users\pc\Desktop\새 폴더\1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31790"/>
            <a:ext cx="2916554" cy="193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C:\Users\pc\Desktop\새 폴더\1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75606"/>
            <a:ext cx="2189083" cy="200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그룹 34"/>
          <p:cNvGrpSpPr/>
          <p:nvPr/>
        </p:nvGrpSpPr>
        <p:grpSpPr>
          <a:xfrm>
            <a:off x="4365057" y="1805890"/>
            <a:ext cx="1575095" cy="1751160"/>
            <a:chOff x="1048780" y="1347614"/>
            <a:chExt cx="3168352" cy="3522512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79"/>
            <a:stretch/>
          </p:blipFill>
          <p:spPr bwMode="auto">
            <a:xfrm>
              <a:off x="1048780" y="1347614"/>
              <a:ext cx="3168352" cy="352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직사각형 36"/>
            <p:cNvSpPr/>
            <p:nvPr/>
          </p:nvSpPr>
          <p:spPr>
            <a:xfrm>
              <a:off x="1979712" y="2931790"/>
              <a:ext cx="1872208" cy="177080"/>
            </a:xfrm>
            <a:prstGeom prst="rect">
              <a:avLst/>
            </a:prstGeom>
            <a:solidFill>
              <a:schemeClr val="tx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25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>
          <a:xfrm>
            <a:off x="0" y="1378917"/>
            <a:ext cx="9144000" cy="670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강의 수강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0" y="1977380"/>
            <a:ext cx="9144000" cy="1314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54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모바</a:t>
            </a:r>
            <a:r>
              <a:rPr lang="ko-KR" altLang="en-US" sz="54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5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5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사용시</a:t>
            </a:r>
            <a:endParaRPr lang="ko-KR" altLang="en-US" sz="5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122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395536" y="1059582"/>
            <a:ext cx="8280920" cy="0"/>
          </a:xfrm>
          <a:prstGeom prst="line">
            <a:avLst/>
          </a:prstGeom>
          <a:ln w="508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pc\Desktop\협회로고\협회 로고모음(배경없는것)\대한안경사협회 로고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66" y="423044"/>
            <a:ext cx="690890" cy="5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95536" y="423043"/>
            <a:ext cx="7643192" cy="552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2-2) 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강의 수강 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모바일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사용시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4572000" y="1835120"/>
            <a:ext cx="40324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①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협회에서 발송한 문자메시지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접속링크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클릭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1048780" y="1347614"/>
            <a:ext cx="3168352" cy="3522512"/>
            <a:chOff x="1048780" y="1347614"/>
            <a:chExt cx="3168352" cy="3522512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79"/>
            <a:stretch/>
          </p:blipFill>
          <p:spPr bwMode="auto">
            <a:xfrm>
              <a:off x="1048780" y="1347614"/>
              <a:ext cx="3168352" cy="352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직사각형 27"/>
            <p:cNvSpPr/>
            <p:nvPr/>
          </p:nvSpPr>
          <p:spPr>
            <a:xfrm>
              <a:off x="1979712" y="2931790"/>
              <a:ext cx="1872208" cy="177080"/>
            </a:xfrm>
            <a:prstGeom prst="rect">
              <a:avLst/>
            </a:prstGeom>
            <a:solidFill>
              <a:schemeClr val="tx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11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395536" y="1059582"/>
            <a:ext cx="8280920" cy="0"/>
          </a:xfrm>
          <a:prstGeom prst="line">
            <a:avLst/>
          </a:prstGeom>
          <a:ln w="508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pc\Desktop\협회로고\협회 로고모음(배경없는것)\대한안경사협회 로고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66" y="423044"/>
            <a:ext cx="690890" cy="5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95536" y="423043"/>
            <a:ext cx="7643192" cy="552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2-2) 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강의 수강 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모바일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사용시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4607417" y="1491630"/>
            <a:ext cx="40690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② 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비디오를 사용하여 참가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클릭</a:t>
            </a:r>
            <a:endParaRPr lang="en-US" altLang="ko-K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대기 후 자동으로 접속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653" name="Picture 5" descr="C:\Users\pc\Desktop\새 폴더\KakaoTalk_20201203_141550495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42714"/>
            <a:ext cx="1834100" cy="363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C:\Users\pc\Desktop\새 폴더\KakaoTalk_20201203_141550495_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267" y="1419622"/>
            <a:ext cx="173866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직사각형 28"/>
          <p:cNvSpPr/>
          <p:nvPr/>
        </p:nvSpPr>
        <p:spPr>
          <a:xfrm>
            <a:off x="2780203" y="3031579"/>
            <a:ext cx="617393" cy="232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837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395536" y="1059582"/>
            <a:ext cx="8280920" cy="0"/>
          </a:xfrm>
          <a:prstGeom prst="line">
            <a:avLst/>
          </a:prstGeom>
          <a:ln w="508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pc\Desktop\협회로고\협회 로고모음(배경없는것)\대한안경사협회 로고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66" y="423044"/>
            <a:ext cx="690890" cy="5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95536" y="423043"/>
            <a:ext cx="7643192" cy="552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2-2) 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강의 수강 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모바일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사용시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5364088" y="1657419"/>
            <a:ext cx="338437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① 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참가자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클릭</a:t>
            </a:r>
            <a:endParaRPr lang="en-US" altLang="ko-K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②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나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로 표시된 본인 이름 클릭</a:t>
            </a:r>
            <a:endParaRPr lang="en-US" altLang="ko-K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③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이름 바꾸기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클릭</a:t>
            </a:r>
            <a:endParaRPr lang="en-US" altLang="ko-K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④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면허번호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이름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으로 입력</a:t>
            </a:r>
            <a:endParaRPr lang="en-US" altLang="ko-K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1745" name="_x52040448" descr="EMB0000374807a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75606"/>
            <a:ext cx="1800200" cy="36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1747" name="_x52038128" descr="EMB0000374807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199" y="1275606"/>
            <a:ext cx="2304256" cy="9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1749" name="_x52036528" descr="EMB0000374807a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" t="4591"/>
          <a:stretch>
            <a:fillRect/>
          </a:stretch>
        </p:blipFill>
        <p:spPr bwMode="auto">
          <a:xfrm>
            <a:off x="2622199" y="2355726"/>
            <a:ext cx="2304256" cy="118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1751" name="_x52039328" descr="EMB0000374807b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200" y="3713471"/>
            <a:ext cx="2236166" cy="119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72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395536" y="423043"/>
            <a:ext cx="7643192" cy="552997"/>
          </a:xfrm>
        </p:spPr>
        <p:txBody>
          <a:bodyPr>
            <a:normAutofit/>
          </a:bodyPr>
          <a:lstStyle/>
          <a:p>
            <a:pPr algn="l"/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1-1) 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회원가입 및 프로그램 설치 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(PC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사용시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395536" y="1059582"/>
            <a:ext cx="8280920" cy="0"/>
          </a:xfrm>
          <a:prstGeom prst="line">
            <a:avLst/>
          </a:prstGeom>
          <a:ln w="508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pc\Desktop\협회로고\협회 로고모음(배경없는것)\대한안경사협회 로고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66" y="423044"/>
            <a:ext cx="690890" cy="5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52036848" descr="EMB0000374807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00" b="23399"/>
          <a:stretch>
            <a:fillRect/>
          </a:stretch>
        </p:blipFill>
        <p:spPr bwMode="auto">
          <a:xfrm>
            <a:off x="395536" y="1419622"/>
            <a:ext cx="6189663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660232" y="1498170"/>
            <a:ext cx="201622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① Zoom </a:t>
            </a:r>
            <a:r>
              <a:rPr lang="ko-KR" altLang="en-US" sz="1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홈페이지 접속</a:t>
            </a:r>
            <a:endParaRPr lang="en-US" altLang="ko-KR" sz="1400" b="1" spc="-15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4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접속주소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https://zoom.us/</a:t>
            </a:r>
            <a:endParaRPr lang="ko-KR" alt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2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395536" y="1059582"/>
            <a:ext cx="8280920" cy="0"/>
          </a:xfrm>
          <a:prstGeom prst="line">
            <a:avLst/>
          </a:prstGeom>
          <a:ln w="508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pc\Desktop\협회로고\협회 로고모음(배경없는것)\대한안경사협회 로고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66" y="423044"/>
            <a:ext cx="690890" cy="5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868144" y="1498170"/>
            <a:ext cx="2808312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② 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회원가입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무료로 가입하세요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)’ 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클릭</a:t>
            </a:r>
            <a:endParaRPr lang="en-US" altLang="ko-K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52039008" descr="EMB0000374807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63638"/>
            <a:ext cx="5384263" cy="242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7" name="_x52037328" descr="EMB0000374807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86236"/>
            <a:ext cx="2916324" cy="39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395536" y="423043"/>
            <a:ext cx="7643192" cy="552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1-1) 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회원가입 및 프로그램 설치 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(PC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사용시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57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395536" y="1059582"/>
            <a:ext cx="8280920" cy="0"/>
          </a:xfrm>
          <a:prstGeom prst="line">
            <a:avLst/>
          </a:prstGeom>
          <a:ln w="508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pc\Desktop\협회로고\협회 로고모음(배경없는것)\대한안경사협회 로고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66" y="423044"/>
            <a:ext cx="690890" cy="5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995936" y="1498170"/>
            <a:ext cx="4680520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③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생년월일 입력 후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계속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클릭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52038608" descr="EMB00003748071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30800"/>
            <a:ext cx="3656391" cy="139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71" name="_x52037088" descr="EMB0000374807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26475"/>
            <a:ext cx="3024336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73" name="_x52038128" descr="EMB0000374807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927" y="3752049"/>
            <a:ext cx="1882577" cy="61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55576" y="3752049"/>
            <a:ext cx="3896442" cy="69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④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개인정보 수집∙이용 동의에서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동의함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클릭</a:t>
            </a:r>
            <a:endParaRPr lang="en-US" altLang="ko-K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제목 1"/>
          <p:cNvSpPr>
            <a:spLocks noGrp="1"/>
          </p:cNvSpPr>
          <p:nvPr>
            <p:ph type="title"/>
          </p:nvPr>
        </p:nvSpPr>
        <p:spPr>
          <a:xfrm>
            <a:off x="395536" y="423043"/>
            <a:ext cx="7643192" cy="552997"/>
          </a:xfrm>
        </p:spPr>
        <p:txBody>
          <a:bodyPr>
            <a:normAutofit/>
          </a:bodyPr>
          <a:lstStyle/>
          <a:p>
            <a:pPr algn="l"/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1-1) 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회원가입 및 프로그램 설치 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(PC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사용시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30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395536" y="1059582"/>
            <a:ext cx="8280920" cy="0"/>
          </a:xfrm>
          <a:prstGeom prst="line">
            <a:avLst/>
          </a:prstGeom>
          <a:ln w="508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pc\Desktop\협회로고\협회 로고모음(배경없는것)\대한안경사협회 로고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66" y="423044"/>
            <a:ext cx="690890" cy="5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961961" y="1872055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⑤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사용할 </a:t>
            </a:r>
            <a:r>
              <a:rPr lang="ko-KR" alt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이메일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주소 입력 후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가입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클릭</a:t>
            </a:r>
            <a:endParaRPr lang="en-US" altLang="ko-K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※ </a:t>
            </a:r>
            <a:r>
              <a:rPr lang="ko-KR" altLang="en-US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이메일</a:t>
            </a: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 주소 이외에도 </a:t>
            </a:r>
            <a:r>
              <a:rPr lang="ko-KR" altLang="en-US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구글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페이스북을</a:t>
            </a: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 통해 회원가입 가능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3" name="_x227014984" descr="EMB0000374807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7614"/>
            <a:ext cx="2923517" cy="34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제목 1"/>
          <p:cNvSpPr>
            <a:spLocks noGrp="1"/>
          </p:cNvSpPr>
          <p:nvPr>
            <p:ph type="title"/>
          </p:nvPr>
        </p:nvSpPr>
        <p:spPr>
          <a:xfrm>
            <a:off x="395536" y="423043"/>
            <a:ext cx="7643192" cy="552997"/>
          </a:xfrm>
        </p:spPr>
        <p:txBody>
          <a:bodyPr>
            <a:normAutofit/>
          </a:bodyPr>
          <a:lstStyle/>
          <a:p>
            <a:pPr algn="l"/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1-1) 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회원가입 및 프로그램 설치 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(PC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사용시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1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395536" y="1059582"/>
            <a:ext cx="8280920" cy="0"/>
          </a:xfrm>
          <a:prstGeom prst="line">
            <a:avLst/>
          </a:prstGeom>
          <a:ln w="508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pc\Desktop\협회로고\협회 로고모음(배경없는것)\대한안경사협회 로고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66" y="423044"/>
            <a:ext cx="690890" cy="5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809239" y="1419622"/>
            <a:ext cx="48672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⑤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에서 입력한 </a:t>
            </a:r>
            <a:r>
              <a:rPr lang="ko-KR" alt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이메일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주소로 링크가 발송됨</a:t>
            </a:r>
            <a:endParaRPr lang="en-US" altLang="ko-K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⑥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본인 </a:t>
            </a:r>
            <a:r>
              <a:rPr lang="ko-KR" alt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이메일에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 로그인하여 발송내역 확인 후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계정 활성</a:t>
            </a:r>
            <a:endParaRPr lang="en-US" altLang="ko-KR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  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화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클릭 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227014664" descr="EMB0000374807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9622"/>
            <a:ext cx="3456384" cy="15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9" name="_x227014984" descr="EMB0000374807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9" b="14551"/>
          <a:stretch>
            <a:fillRect/>
          </a:stretch>
        </p:blipFill>
        <p:spPr bwMode="auto">
          <a:xfrm>
            <a:off x="4768048" y="2997396"/>
            <a:ext cx="3240360" cy="186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제목 1"/>
          <p:cNvSpPr txBox="1">
            <a:spLocks/>
          </p:cNvSpPr>
          <p:nvPr/>
        </p:nvSpPr>
        <p:spPr>
          <a:xfrm>
            <a:off x="395536" y="423043"/>
            <a:ext cx="7643192" cy="552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1-1) 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회원가입 및 프로그램 설치 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(PC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사용시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24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395536" y="1059582"/>
            <a:ext cx="8280920" cy="0"/>
          </a:xfrm>
          <a:prstGeom prst="line">
            <a:avLst/>
          </a:prstGeom>
          <a:ln w="508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pc\Desktop\협회로고\협회 로고모음(배경없는것)\대한안경사협회 로고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66" y="423044"/>
            <a:ext cx="690890" cy="5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809239" y="1419622"/>
            <a:ext cx="486721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①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이름 항목에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면허번호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입력</a:t>
            </a:r>
            <a:endParaRPr lang="en-US" altLang="ko-K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②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성 항목에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이름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입력</a:t>
            </a:r>
            <a:endParaRPr lang="en-US" altLang="ko-K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③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비밀번호 항목에 사용할 비밀번호 입력</a:t>
            </a:r>
            <a:endParaRPr lang="en-US" altLang="ko-K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④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계속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클릭</a:t>
            </a:r>
            <a:endParaRPr lang="en-US" altLang="ko-K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※ 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면허번호가 확인되지 않는 경우 이수처리가 불가합니다</a:t>
            </a:r>
            <a:r>
              <a:rPr lang="en-US" altLang="ko-KR" sz="1400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.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 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95536" y="423043"/>
            <a:ext cx="7643192" cy="552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1-1) 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회원가입 및 프로그램 설치 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(PC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사용시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1" name="_x227017704" descr="EMB0000374807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2654"/>
            <a:ext cx="3077628" cy="316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395536" y="1059582"/>
            <a:ext cx="8280920" cy="0"/>
          </a:xfrm>
          <a:prstGeom prst="line">
            <a:avLst/>
          </a:prstGeom>
          <a:ln w="508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pc\Desktop\협회로고\협회 로고모음(배경없는것)\대한안경사협회 로고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66" y="423044"/>
            <a:ext cx="690890" cy="5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347864" y="1419622"/>
            <a:ext cx="486721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⑤ 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로봇이 아닙니다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체크 후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이 단계 건너뛰기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클릭</a:t>
            </a:r>
            <a:endParaRPr lang="en-US" altLang="ko-K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</a:pPr>
            <a:r>
              <a:rPr lang="ko-KR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⑥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 ‘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내 계정으로 가기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’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클릭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 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95536" y="423043"/>
            <a:ext cx="7643192" cy="552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1-1) </a:t>
            </a:r>
            <a:r>
              <a:rPr lang="ko-KR" alt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회원가입 및 프로그램 설치 </a:t>
            </a:r>
            <a:r>
              <a:rPr lang="en-US" altLang="ko-KR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(PC</a:t>
            </a:r>
            <a:r>
              <a:rPr lang="ko-KR" alt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사용시</a:t>
            </a:r>
            <a:r>
              <a:rPr lang="en-US" altLang="ko-KR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5" name="_x227016984" descr="EMB0000374807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4609"/>
            <a:ext cx="2738671" cy="293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9" name="_x52273888" descr="EMB00003748075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/>
          <a:stretch>
            <a:fillRect/>
          </a:stretch>
        </p:blipFill>
        <p:spPr bwMode="auto">
          <a:xfrm>
            <a:off x="3347864" y="3003798"/>
            <a:ext cx="2232248" cy="188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3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681</Words>
  <Application>Microsoft Office PowerPoint</Application>
  <PresentationFormat>화면 슬라이드 쇼(16:9)</PresentationFormat>
  <Paragraphs>113</Paragraphs>
  <Slides>29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2021년도 제 48차 정기대의원총회</vt:lpstr>
      <vt:lpstr>PowerPoint 프레젠테이션</vt:lpstr>
      <vt:lpstr>1-1) 회원가입 및 프로그램 설치 (PC사용시)</vt:lpstr>
      <vt:lpstr>PowerPoint 프레젠테이션</vt:lpstr>
      <vt:lpstr>1-1) 회원가입 및 프로그램 설치 (PC사용시)</vt:lpstr>
      <vt:lpstr>1-1) 회원가입 및 프로그램 설치 (PC사용시)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</dc:creator>
  <cp:lastModifiedBy>Owner</cp:lastModifiedBy>
  <cp:revision>18</cp:revision>
  <dcterms:created xsi:type="dcterms:W3CDTF">2016-08-03T08:13:18Z</dcterms:created>
  <dcterms:modified xsi:type="dcterms:W3CDTF">2021-02-16T01:46:40Z</dcterms:modified>
</cp:coreProperties>
</file>